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D2B13D-81E5-48EF-A362-9F435D878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797" y="0"/>
            <a:ext cx="50504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24</cp:revision>
  <dcterms:created xsi:type="dcterms:W3CDTF">2020-04-18T07:36:16Z</dcterms:created>
  <dcterms:modified xsi:type="dcterms:W3CDTF">2020-05-06T06:26:14Z</dcterms:modified>
</cp:coreProperties>
</file>